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3"/>
  </p:notesMasterIdLst>
  <p:sldIdLst>
    <p:sldId id="276" r:id="rId2"/>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3" userDrawn="1">
          <p15:clr>
            <a:srgbClr val="A4A3A4"/>
          </p15:clr>
        </p15:guide>
        <p15:guide id="2" pos="31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2EEDD"/>
    <a:srgbClr val="B6FDA5"/>
    <a:srgbClr val="78CBE8"/>
    <a:srgbClr val="47FF54"/>
    <a:srgbClr val="3DFF82"/>
    <a:srgbClr val="FFFECD"/>
    <a:srgbClr val="D2F1FC"/>
    <a:srgbClr val="FFFFFF"/>
    <a:srgbClr val="D5F2FC"/>
    <a:srgbClr val="D6F2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06799F8-075E-4A3A-A7F6-7FBC6576F1A4}" styleName="テーマ スタイル 2 - アクセント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9D7B26C5-4107-4FEC-AEDC-1716B250A1EF}" styleName="スタイル (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118" autoAdjust="0"/>
    <p:restoredTop sz="92251" autoAdjust="0"/>
  </p:normalViewPr>
  <p:slideViewPr>
    <p:cSldViewPr snapToGrid="0">
      <p:cViewPr>
        <p:scale>
          <a:sx n="69" d="100"/>
          <a:sy n="69" d="100"/>
        </p:scale>
        <p:origin x="1434" y="48"/>
      </p:cViewPr>
      <p:guideLst>
        <p:guide orient="horz" pos="2183"/>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7" y="6"/>
            <a:ext cx="2950375" cy="498805"/>
          </a:xfrm>
          <a:prstGeom prst="rect">
            <a:avLst/>
          </a:prstGeom>
        </p:spPr>
        <p:txBody>
          <a:bodyPr vert="horz" lIns="92171" tIns="46087" rIns="92171" bIns="46087" rtlCol="0"/>
          <a:lstStyle>
            <a:lvl1pPr algn="l">
              <a:defRPr sz="1200"/>
            </a:lvl1pPr>
          </a:lstStyle>
          <a:p>
            <a:endParaRPr kumimoji="1" lang="ja-JP" altLang="en-US" dirty="0"/>
          </a:p>
        </p:txBody>
      </p:sp>
      <p:sp>
        <p:nvSpPr>
          <p:cNvPr id="3" name="日付プレースホルダー 2"/>
          <p:cNvSpPr>
            <a:spLocks noGrp="1"/>
          </p:cNvSpPr>
          <p:nvPr>
            <p:ph type="dt" idx="1"/>
          </p:nvPr>
        </p:nvSpPr>
        <p:spPr>
          <a:xfrm>
            <a:off x="3855221" y="6"/>
            <a:ext cx="2950374" cy="498805"/>
          </a:xfrm>
          <a:prstGeom prst="rect">
            <a:avLst/>
          </a:prstGeom>
        </p:spPr>
        <p:txBody>
          <a:bodyPr vert="horz" lIns="92171" tIns="46087" rIns="92171" bIns="46087" rtlCol="0"/>
          <a:lstStyle>
            <a:lvl1pPr algn="r">
              <a:defRPr sz="1200"/>
            </a:lvl1pPr>
          </a:lstStyle>
          <a:p>
            <a:fld id="{71D8D5D2-DB1F-4E38-B508-A2A556AC62FA}" type="datetimeFigureOut">
              <a:rPr kumimoji="1" lang="ja-JP" altLang="en-US" smtClean="0"/>
              <a:t>2022/10/20</a:t>
            </a:fld>
            <a:endParaRPr kumimoji="1" lang="ja-JP" altLang="en-US" dirty="0"/>
          </a:p>
        </p:txBody>
      </p:sp>
      <p:sp>
        <p:nvSpPr>
          <p:cNvPr id="4" name="スライド イメージ プレースホルダー 3"/>
          <p:cNvSpPr>
            <a:spLocks noGrp="1" noRot="1" noChangeAspect="1"/>
          </p:cNvSpPr>
          <p:nvPr>
            <p:ph type="sldImg" idx="2"/>
          </p:nvPr>
        </p:nvSpPr>
        <p:spPr>
          <a:xfrm>
            <a:off x="981075" y="1241425"/>
            <a:ext cx="4845050" cy="3354388"/>
          </a:xfrm>
          <a:prstGeom prst="rect">
            <a:avLst/>
          </a:prstGeom>
          <a:noFill/>
          <a:ln w="12700">
            <a:solidFill>
              <a:prstClr val="black"/>
            </a:solidFill>
          </a:ln>
        </p:spPr>
        <p:txBody>
          <a:bodyPr vert="horz" lIns="92171" tIns="46087" rIns="92171" bIns="46087" rtlCol="0" anchor="ctr"/>
          <a:lstStyle/>
          <a:p>
            <a:endParaRPr lang="ja-JP" altLang="en-US" dirty="0"/>
          </a:p>
        </p:txBody>
      </p:sp>
      <p:sp>
        <p:nvSpPr>
          <p:cNvPr id="5" name="ノート プレースホルダー 4"/>
          <p:cNvSpPr>
            <a:spLocks noGrp="1"/>
          </p:cNvSpPr>
          <p:nvPr>
            <p:ph type="body" sz="quarter" idx="3"/>
          </p:nvPr>
        </p:nvSpPr>
        <p:spPr>
          <a:xfrm>
            <a:off x="680241" y="4783416"/>
            <a:ext cx="5446723" cy="3913704"/>
          </a:xfrm>
          <a:prstGeom prst="rect">
            <a:avLst/>
          </a:prstGeom>
        </p:spPr>
        <p:txBody>
          <a:bodyPr vert="horz" lIns="92171" tIns="46087" rIns="92171" bIns="4608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7" y="9440537"/>
            <a:ext cx="2950375" cy="498805"/>
          </a:xfrm>
          <a:prstGeom prst="rect">
            <a:avLst/>
          </a:prstGeom>
        </p:spPr>
        <p:txBody>
          <a:bodyPr vert="horz" lIns="92171" tIns="46087" rIns="92171" bIns="46087" rtlCol="0" anchor="b"/>
          <a:lstStyle>
            <a:lvl1pPr algn="l">
              <a:defRPr sz="1200"/>
            </a:lvl1pPr>
          </a:lstStyle>
          <a:p>
            <a:endParaRPr kumimoji="1" lang="ja-JP" altLang="en-US" dirty="0"/>
          </a:p>
        </p:txBody>
      </p:sp>
      <p:sp>
        <p:nvSpPr>
          <p:cNvPr id="7" name="スライド番号プレースホルダー 6"/>
          <p:cNvSpPr>
            <a:spLocks noGrp="1"/>
          </p:cNvSpPr>
          <p:nvPr>
            <p:ph type="sldNum" sz="quarter" idx="5"/>
          </p:nvPr>
        </p:nvSpPr>
        <p:spPr>
          <a:xfrm>
            <a:off x="3855221" y="9440537"/>
            <a:ext cx="2950374" cy="498805"/>
          </a:xfrm>
          <a:prstGeom prst="rect">
            <a:avLst/>
          </a:prstGeom>
        </p:spPr>
        <p:txBody>
          <a:bodyPr vert="horz" lIns="92171" tIns="46087" rIns="92171" bIns="46087" rtlCol="0" anchor="b"/>
          <a:lstStyle>
            <a:lvl1pPr algn="r">
              <a:defRPr sz="1200"/>
            </a:lvl1pPr>
          </a:lstStyle>
          <a:p>
            <a:fld id="{91661256-BE9A-4386-9216-5BFC8C811FA6}" type="slidenum">
              <a:rPr kumimoji="1" lang="ja-JP" altLang="en-US" smtClean="0"/>
              <a:t>‹#›</a:t>
            </a:fld>
            <a:endParaRPr kumimoji="1" lang="ja-JP" altLang="en-US" dirty="0"/>
          </a:p>
        </p:txBody>
      </p:sp>
    </p:spTree>
    <p:extLst>
      <p:ext uri="{BB962C8B-B14F-4D97-AF65-F5344CB8AC3E}">
        <p14:creationId xmlns:p14="http://schemas.microsoft.com/office/powerpoint/2010/main" val="906267026"/>
      </p:ext>
    </p:extLst>
  </p:cSld>
  <p:clrMap bg1="lt1" tx1="dk1" bg2="lt2" tx2="dk2" accent1="accent1" accent2="accent2" accent3="accent3" accent4="accent4" accent5="accent5" accent6="accent6" hlink="hlink" folHlink="folHlink"/>
  <p:notesStyle>
    <a:lvl1pPr marL="0" algn="l" defTabSz="593811" rtl="0" eaLnBrk="1" latinLnBrk="0" hangingPunct="1">
      <a:defRPr kumimoji="1" sz="779" kern="1200">
        <a:solidFill>
          <a:schemeClr val="tx1"/>
        </a:solidFill>
        <a:latin typeface="+mn-lt"/>
        <a:ea typeface="+mn-ea"/>
        <a:cs typeface="+mn-cs"/>
      </a:defRPr>
    </a:lvl1pPr>
    <a:lvl2pPr marL="296906" algn="l" defTabSz="593811" rtl="0" eaLnBrk="1" latinLnBrk="0" hangingPunct="1">
      <a:defRPr kumimoji="1" sz="779" kern="1200">
        <a:solidFill>
          <a:schemeClr val="tx1"/>
        </a:solidFill>
        <a:latin typeface="+mn-lt"/>
        <a:ea typeface="+mn-ea"/>
        <a:cs typeface="+mn-cs"/>
      </a:defRPr>
    </a:lvl2pPr>
    <a:lvl3pPr marL="593811" algn="l" defTabSz="593811" rtl="0" eaLnBrk="1" latinLnBrk="0" hangingPunct="1">
      <a:defRPr kumimoji="1" sz="779" kern="1200">
        <a:solidFill>
          <a:schemeClr val="tx1"/>
        </a:solidFill>
        <a:latin typeface="+mn-lt"/>
        <a:ea typeface="+mn-ea"/>
        <a:cs typeface="+mn-cs"/>
      </a:defRPr>
    </a:lvl3pPr>
    <a:lvl4pPr marL="890717" algn="l" defTabSz="593811" rtl="0" eaLnBrk="1" latinLnBrk="0" hangingPunct="1">
      <a:defRPr kumimoji="1" sz="779" kern="1200">
        <a:solidFill>
          <a:schemeClr val="tx1"/>
        </a:solidFill>
        <a:latin typeface="+mn-lt"/>
        <a:ea typeface="+mn-ea"/>
        <a:cs typeface="+mn-cs"/>
      </a:defRPr>
    </a:lvl4pPr>
    <a:lvl5pPr marL="1187623" algn="l" defTabSz="593811" rtl="0" eaLnBrk="1" latinLnBrk="0" hangingPunct="1">
      <a:defRPr kumimoji="1" sz="779" kern="1200">
        <a:solidFill>
          <a:schemeClr val="tx1"/>
        </a:solidFill>
        <a:latin typeface="+mn-lt"/>
        <a:ea typeface="+mn-ea"/>
        <a:cs typeface="+mn-cs"/>
      </a:defRPr>
    </a:lvl5pPr>
    <a:lvl6pPr marL="1484528" algn="l" defTabSz="593811" rtl="0" eaLnBrk="1" latinLnBrk="0" hangingPunct="1">
      <a:defRPr kumimoji="1" sz="779" kern="1200">
        <a:solidFill>
          <a:schemeClr val="tx1"/>
        </a:solidFill>
        <a:latin typeface="+mn-lt"/>
        <a:ea typeface="+mn-ea"/>
        <a:cs typeface="+mn-cs"/>
      </a:defRPr>
    </a:lvl6pPr>
    <a:lvl7pPr marL="1781434" algn="l" defTabSz="593811" rtl="0" eaLnBrk="1" latinLnBrk="0" hangingPunct="1">
      <a:defRPr kumimoji="1" sz="779" kern="1200">
        <a:solidFill>
          <a:schemeClr val="tx1"/>
        </a:solidFill>
        <a:latin typeface="+mn-lt"/>
        <a:ea typeface="+mn-ea"/>
        <a:cs typeface="+mn-cs"/>
      </a:defRPr>
    </a:lvl7pPr>
    <a:lvl8pPr marL="2078340" algn="l" defTabSz="593811" rtl="0" eaLnBrk="1" latinLnBrk="0" hangingPunct="1">
      <a:defRPr kumimoji="1" sz="779" kern="1200">
        <a:solidFill>
          <a:schemeClr val="tx1"/>
        </a:solidFill>
        <a:latin typeface="+mn-lt"/>
        <a:ea typeface="+mn-ea"/>
        <a:cs typeface="+mn-cs"/>
      </a:defRPr>
    </a:lvl8pPr>
    <a:lvl9pPr marL="2375245" algn="l" defTabSz="593811" rtl="0" eaLnBrk="1" latinLnBrk="0" hangingPunct="1">
      <a:defRPr kumimoji="1" sz="779"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91661256-BE9A-4386-9216-5BFC8C811FA6}" type="slidenum">
              <a:rPr kumimoji="1" lang="ja-JP" altLang="en-US" smtClean="0"/>
              <a:t>1</a:t>
            </a:fld>
            <a:endParaRPr kumimoji="1" lang="ja-JP" altLang="en-US" dirty="0"/>
          </a:p>
        </p:txBody>
      </p:sp>
    </p:spTree>
    <p:extLst>
      <p:ext uri="{BB962C8B-B14F-4D97-AF65-F5344CB8AC3E}">
        <p14:creationId xmlns:p14="http://schemas.microsoft.com/office/powerpoint/2010/main" val="5184699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3AB5A4F0-D12D-4982-97AA-D071F639BE16}" type="datetime1">
              <a:rPr kumimoji="1" lang="ja-JP" altLang="en-US" smtClean="0"/>
              <a:t>2022/10/20</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C018737F-F26D-4D17-8C88-5915E8FBE892}" type="slidenum">
              <a:rPr lang="ja-JP" altLang="en-US" smtClean="0"/>
              <a:pPr/>
              <a:t>‹#›</a:t>
            </a:fld>
            <a:endParaRPr lang="ja-JP" altLang="en-US" dirty="0"/>
          </a:p>
        </p:txBody>
      </p:sp>
    </p:spTree>
    <p:extLst>
      <p:ext uri="{BB962C8B-B14F-4D97-AF65-F5344CB8AC3E}">
        <p14:creationId xmlns:p14="http://schemas.microsoft.com/office/powerpoint/2010/main" val="28463010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F524576-8EC0-43F1-935C-EDAE2CC8AAF8}" type="datetime1">
              <a:rPr kumimoji="1" lang="ja-JP" altLang="en-US" smtClean="0"/>
              <a:t>2022/10/20</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C018737F-F26D-4D17-8C88-5915E8FBE892}" type="slidenum">
              <a:rPr kumimoji="1" lang="ja-JP" altLang="en-US" smtClean="0"/>
              <a:t>‹#›</a:t>
            </a:fld>
            <a:endParaRPr kumimoji="1" lang="ja-JP" altLang="en-US" dirty="0"/>
          </a:p>
        </p:txBody>
      </p:sp>
    </p:spTree>
    <p:extLst>
      <p:ext uri="{BB962C8B-B14F-4D97-AF65-F5344CB8AC3E}">
        <p14:creationId xmlns:p14="http://schemas.microsoft.com/office/powerpoint/2010/main" val="1712768582"/>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54B6EC8-E554-402F-8830-0DDBF6D5D9D0}" type="datetime1">
              <a:rPr kumimoji="1" lang="ja-JP" altLang="en-US" smtClean="0"/>
              <a:t>2022/10/20</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C018737F-F26D-4D17-8C88-5915E8FBE892}" type="slidenum">
              <a:rPr kumimoji="1" lang="ja-JP" altLang="en-US" smtClean="0"/>
              <a:t>‹#›</a:t>
            </a:fld>
            <a:endParaRPr kumimoji="1" lang="ja-JP" altLang="en-US" dirty="0"/>
          </a:p>
        </p:txBody>
      </p:sp>
    </p:spTree>
    <p:extLst>
      <p:ext uri="{BB962C8B-B14F-4D97-AF65-F5344CB8AC3E}">
        <p14:creationId xmlns:p14="http://schemas.microsoft.com/office/powerpoint/2010/main" val="240353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CCA6702-1B7E-45F6-9758-30FFF0D538D8}" type="datetime1">
              <a:rPr kumimoji="1" lang="ja-JP" altLang="en-US" smtClean="0"/>
              <a:t>2022/10/20</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C018737F-F26D-4D17-8C88-5915E8FBE892}" type="slidenum">
              <a:rPr kumimoji="1" lang="ja-JP" altLang="en-US" smtClean="0"/>
              <a:t>‹#›</a:t>
            </a:fld>
            <a:endParaRPr kumimoji="1" lang="ja-JP" altLang="en-US" dirty="0"/>
          </a:p>
        </p:txBody>
      </p:sp>
    </p:spTree>
    <p:extLst>
      <p:ext uri="{BB962C8B-B14F-4D97-AF65-F5344CB8AC3E}">
        <p14:creationId xmlns:p14="http://schemas.microsoft.com/office/powerpoint/2010/main" val="36921099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F3F0CC3-09CE-47F0-8F24-51F5073F329D}" type="datetime1">
              <a:rPr kumimoji="1" lang="ja-JP" altLang="en-US" smtClean="0"/>
              <a:t>2022/10/20</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C018737F-F26D-4D17-8C88-5915E8FBE892}" type="slidenum">
              <a:rPr kumimoji="1" lang="ja-JP" altLang="en-US" smtClean="0"/>
              <a:t>‹#›</a:t>
            </a:fld>
            <a:endParaRPr kumimoji="1" lang="ja-JP" altLang="en-US" dirty="0"/>
          </a:p>
        </p:txBody>
      </p:sp>
    </p:spTree>
    <p:extLst>
      <p:ext uri="{BB962C8B-B14F-4D97-AF65-F5344CB8AC3E}">
        <p14:creationId xmlns:p14="http://schemas.microsoft.com/office/powerpoint/2010/main" val="4641400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D217B19-DE7E-4D69-A6EE-6BE55B816DDC}" type="datetime1">
              <a:rPr kumimoji="1" lang="ja-JP" altLang="en-US" smtClean="0"/>
              <a:t>2022/10/20</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C018737F-F26D-4D17-8C88-5915E8FBE892}" type="slidenum">
              <a:rPr kumimoji="1" lang="ja-JP" altLang="en-US" smtClean="0"/>
              <a:t>‹#›</a:t>
            </a:fld>
            <a:endParaRPr kumimoji="1" lang="ja-JP" altLang="en-US" dirty="0"/>
          </a:p>
        </p:txBody>
      </p:sp>
    </p:spTree>
    <p:extLst>
      <p:ext uri="{BB962C8B-B14F-4D97-AF65-F5344CB8AC3E}">
        <p14:creationId xmlns:p14="http://schemas.microsoft.com/office/powerpoint/2010/main" val="36330668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4C37748-D695-493C-A4D1-DAB309A86221}" type="datetime1">
              <a:rPr kumimoji="1" lang="ja-JP" altLang="en-US" smtClean="0"/>
              <a:t>2022/10/20</a:t>
            </a:fld>
            <a:endParaRPr kumimoji="1" lang="ja-JP" altLang="en-US" dirty="0"/>
          </a:p>
        </p:txBody>
      </p:sp>
      <p:sp>
        <p:nvSpPr>
          <p:cNvPr id="8" name="Footer Placeholder 7"/>
          <p:cNvSpPr>
            <a:spLocks noGrp="1"/>
          </p:cNvSpPr>
          <p:nvPr>
            <p:ph type="ftr" sz="quarter" idx="11"/>
          </p:nvPr>
        </p:nvSpPr>
        <p:spPr/>
        <p:txBody>
          <a:bodyPr/>
          <a:lstStyle/>
          <a:p>
            <a:endParaRPr kumimoji="1" lang="ja-JP" altLang="en-US" dirty="0"/>
          </a:p>
        </p:txBody>
      </p:sp>
      <p:sp>
        <p:nvSpPr>
          <p:cNvPr id="9" name="Slide Number Placeholder 8"/>
          <p:cNvSpPr>
            <a:spLocks noGrp="1"/>
          </p:cNvSpPr>
          <p:nvPr>
            <p:ph type="sldNum" sz="quarter" idx="12"/>
          </p:nvPr>
        </p:nvSpPr>
        <p:spPr/>
        <p:txBody>
          <a:bodyPr/>
          <a:lstStyle/>
          <a:p>
            <a:fld id="{C018737F-F26D-4D17-8C88-5915E8FBE892}" type="slidenum">
              <a:rPr kumimoji="1" lang="ja-JP" altLang="en-US" smtClean="0"/>
              <a:t>‹#›</a:t>
            </a:fld>
            <a:endParaRPr kumimoji="1" lang="ja-JP" altLang="en-US" dirty="0"/>
          </a:p>
        </p:txBody>
      </p:sp>
    </p:spTree>
    <p:extLst>
      <p:ext uri="{BB962C8B-B14F-4D97-AF65-F5344CB8AC3E}">
        <p14:creationId xmlns:p14="http://schemas.microsoft.com/office/powerpoint/2010/main" val="17809167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231D7ADE-400C-455F-8600-8C11769134C0}" type="datetime1">
              <a:rPr kumimoji="1" lang="ja-JP" altLang="en-US" smtClean="0"/>
              <a:t>2022/10/20</a:t>
            </a:fld>
            <a:endParaRPr kumimoji="1" lang="ja-JP" altLang="en-US" dirty="0"/>
          </a:p>
        </p:txBody>
      </p:sp>
      <p:sp>
        <p:nvSpPr>
          <p:cNvPr id="4" name="Footer Placeholder 3"/>
          <p:cNvSpPr>
            <a:spLocks noGrp="1"/>
          </p:cNvSpPr>
          <p:nvPr>
            <p:ph type="ftr" sz="quarter" idx="11"/>
          </p:nvPr>
        </p:nvSpPr>
        <p:spPr/>
        <p:txBody>
          <a:bodyPr/>
          <a:lstStyle/>
          <a:p>
            <a:endParaRPr kumimoji="1" lang="ja-JP" altLang="en-US" dirty="0"/>
          </a:p>
        </p:txBody>
      </p:sp>
      <p:sp>
        <p:nvSpPr>
          <p:cNvPr id="5" name="Slide Number Placeholder 4"/>
          <p:cNvSpPr>
            <a:spLocks noGrp="1"/>
          </p:cNvSpPr>
          <p:nvPr>
            <p:ph type="sldNum" sz="quarter" idx="12"/>
          </p:nvPr>
        </p:nvSpPr>
        <p:spPr/>
        <p:txBody>
          <a:bodyPr/>
          <a:lstStyle/>
          <a:p>
            <a:fld id="{C018737F-F26D-4D17-8C88-5915E8FBE892}" type="slidenum">
              <a:rPr kumimoji="1" lang="ja-JP" altLang="en-US" smtClean="0"/>
              <a:t>‹#›</a:t>
            </a:fld>
            <a:endParaRPr kumimoji="1" lang="ja-JP" altLang="en-US" dirty="0"/>
          </a:p>
        </p:txBody>
      </p:sp>
    </p:spTree>
    <p:extLst>
      <p:ext uri="{BB962C8B-B14F-4D97-AF65-F5344CB8AC3E}">
        <p14:creationId xmlns:p14="http://schemas.microsoft.com/office/powerpoint/2010/main" val="11103494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E9B63A7-775E-4083-AD89-5043555A36B5}" type="datetime1">
              <a:rPr kumimoji="1" lang="ja-JP" altLang="en-US" smtClean="0"/>
              <a:t>2022/10/20</a:t>
            </a:fld>
            <a:endParaRPr kumimoji="1" lang="ja-JP" altLang="en-US" dirty="0"/>
          </a:p>
        </p:txBody>
      </p:sp>
      <p:sp>
        <p:nvSpPr>
          <p:cNvPr id="3" name="Footer Placeholder 2"/>
          <p:cNvSpPr>
            <a:spLocks noGrp="1"/>
          </p:cNvSpPr>
          <p:nvPr>
            <p:ph type="ftr" sz="quarter" idx="11"/>
          </p:nvPr>
        </p:nvSpPr>
        <p:spPr/>
        <p:txBody>
          <a:bodyPr/>
          <a:lstStyle/>
          <a:p>
            <a:endParaRPr kumimoji="1" lang="ja-JP" altLang="en-US" dirty="0"/>
          </a:p>
        </p:txBody>
      </p:sp>
      <p:sp>
        <p:nvSpPr>
          <p:cNvPr id="4" name="Slide Number Placeholder 3"/>
          <p:cNvSpPr>
            <a:spLocks noGrp="1"/>
          </p:cNvSpPr>
          <p:nvPr>
            <p:ph type="sldNum" sz="quarter" idx="12"/>
          </p:nvPr>
        </p:nvSpPr>
        <p:spPr/>
        <p:txBody>
          <a:bodyPr/>
          <a:lstStyle/>
          <a:p>
            <a:fld id="{C018737F-F26D-4D17-8C88-5915E8FBE892}" type="slidenum">
              <a:rPr kumimoji="1" lang="ja-JP" altLang="en-US" smtClean="0"/>
              <a:t>‹#›</a:t>
            </a:fld>
            <a:endParaRPr kumimoji="1" lang="ja-JP" altLang="en-US" dirty="0"/>
          </a:p>
        </p:txBody>
      </p:sp>
    </p:spTree>
    <p:extLst>
      <p:ext uri="{BB962C8B-B14F-4D97-AF65-F5344CB8AC3E}">
        <p14:creationId xmlns:p14="http://schemas.microsoft.com/office/powerpoint/2010/main" val="6860084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F524576-8EC0-43F1-935C-EDAE2CC8AAF8}" type="datetime1">
              <a:rPr kumimoji="1" lang="ja-JP" altLang="en-US" smtClean="0"/>
              <a:t>2022/10/20</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C018737F-F26D-4D17-8C88-5915E8FBE892}" type="slidenum">
              <a:rPr kumimoji="1" lang="ja-JP" altLang="en-US" smtClean="0"/>
              <a:t>‹#›</a:t>
            </a:fld>
            <a:endParaRPr kumimoji="1" lang="ja-JP" altLang="en-US" dirty="0"/>
          </a:p>
        </p:txBody>
      </p:sp>
    </p:spTree>
    <p:extLst>
      <p:ext uri="{BB962C8B-B14F-4D97-AF65-F5344CB8AC3E}">
        <p14:creationId xmlns:p14="http://schemas.microsoft.com/office/powerpoint/2010/main" val="2830508376"/>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84D17F9-A105-448C-9527-28155C674AC3}" type="datetime1">
              <a:rPr kumimoji="1" lang="ja-JP" altLang="en-US" smtClean="0"/>
              <a:t>2022/10/20</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C018737F-F26D-4D17-8C88-5915E8FBE892}" type="slidenum">
              <a:rPr kumimoji="1" lang="ja-JP" altLang="en-US" smtClean="0"/>
              <a:t>‹#›</a:t>
            </a:fld>
            <a:endParaRPr kumimoji="1" lang="ja-JP" altLang="en-US" dirty="0"/>
          </a:p>
        </p:txBody>
      </p:sp>
    </p:spTree>
    <p:extLst>
      <p:ext uri="{BB962C8B-B14F-4D97-AF65-F5344CB8AC3E}">
        <p14:creationId xmlns:p14="http://schemas.microsoft.com/office/powerpoint/2010/main" val="41151300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F524576-8EC0-43F1-935C-EDAE2CC8AAF8}" type="datetime1">
              <a:rPr kumimoji="1" lang="ja-JP" altLang="en-US" smtClean="0"/>
              <a:t>2022/10/20</a:t>
            </a:fld>
            <a:endParaRPr kumimoji="1" lang="ja-JP" altLang="en-US" dirty="0"/>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dirty="0"/>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18737F-F26D-4D17-8C88-5915E8FBE892}" type="slidenum">
              <a:rPr kumimoji="1" lang="ja-JP" altLang="en-US" smtClean="0"/>
              <a:t>‹#›</a:t>
            </a:fld>
            <a:endParaRPr kumimoji="1" lang="ja-JP" altLang="en-US" dirty="0"/>
          </a:p>
        </p:txBody>
      </p:sp>
    </p:spTree>
    <p:extLst>
      <p:ext uri="{BB962C8B-B14F-4D97-AF65-F5344CB8AC3E}">
        <p14:creationId xmlns:p14="http://schemas.microsoft.com/office/powerpoint/2010/main" val="3459894940"/>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3.jpe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ボックス 8">
            <a:extLst>
              <a:ext uri="{FF2B5EF4-FFF2-40B4-BE49-F238E27FC236}">
                <a16:creationId xmlns:a16="http://schemas.microsoft.com/office/drawing/2014/main" id="{2047830C-C6D9-45F9-B1F3-8F476C127CD2}"/>
              </a:ext>
            </a:extLst>
          </p:cNvPr>
          <p:cNvSpPr txBox="1"/>
          <p:nvPr/>
        </p:nvSpPr>
        <p:spPr>
          <a:xfrm>
            <a:off x="124691" y="810326"/>
            <a:ext cx="8291243" cy="348502"/>
          </a:xfrm>
          <a:prstGeom prst="rect">
            <a:avLst/>
          </a:prstGeom>
          <a:noFill/>
          <a:ln w="12700">
            <a:noFill/>
          </a:ln>
        </p:spPr>
        <p:txBody>
          <a:bodyPr wrap="square" lIns="180000" tIns="36000" rIns="0" bIns="36000" rtlCol="0" anchor="t">
            <a:noAutofit/>
          </a:bodyPr>
          <a:lstStyle/>
          <a:p>
            <a:pPr marL="144000" indent="-144000" algn="just">
              <a:lnSpc>
                <a:spcPts val="1700"/>
              </a:lnSpc>
            </a:pPr>
            <a:r>
              <a:rPr lang="ja-JP" altLang="en-US" sz="2400" b="1" spc="-20" dirty="0">
                <a:solidFill>
                  <a:srgbClr val="FF6600"/>
                </a:solidFill>
                <a:latin typeface="+mn-ea"/>
              </a:rPr>
              <a:t>●</a:t>
            </a:r>
            <a:r>
              <a:rPr lang="ja-JP" altLang="ja-JP" sz="2400" b="1" dirty="0">
                <a:latin typeface="+mn-ea"/>
              </a:rPr>
              <a:t>城崎温泉プラスチック製品削減･代替運動</a:t>
            </a:r>
            <a:endParaRPr lang="ja-JP" altLang="en-US" sz="2400" b="1" spc="-20" dirty="0">
              <a:solidFill>
                <a:schemeClr val="tx1">
                  <a:lumMod val="95000"/>
                  <a:lumOff val="5000"/>
                </a:schemeClr>
              </a:solidFill>
              <a:latin typeface="+mn-ea"/>
            </a:endParaRPr>
          </a:p>
        </p:txBody>
      </p:sp>
      <p:sp>
        <p:nvSpPr>
          <p:cNvPr id="20" name="正方形/長方形 19">
            <a:extLst>
              <a:ext uri="{FF2B5EF4-FFF2-40B4-BE49-F238E27FC236}">
                <a16:creationId xmlns:a16="http://schemas.microsoft.com/office/drawing/2014/main" id="{E2A16A45-0C89-4310-AD14-A7F303296271}"/>
              </a:ext>
            </a:extLst>
          </p:cNvPr>
          <p:cNvSpPr/>
          <p:nvPr/>
        </p:nvSpPr>
        <p:spPr>
          <a:xfrm>
            <a:off x="225829" y="1582803"/>
            <a:ext cx="9454342" cy="1705660"/>
          </a:xfrm>
          <a:prstGeom prst="rect">
            <a:avLst/>
          </a:prstGeom>
        </p:spPr>
        <p:txBody>
          <a:bodyPr wrap="square">
            <a:spAutoFit/>
          </a:bodyPr>
          <a:lstStyle/>
          <a:p>
            <a:r>
              <a:rPr lang="ja-JP" altLang="en-US" dirty="0"/>
              <a:t>城崎温泉旅館協同組合は、環境保全を目的に</a:t>
            </a:r>
            <a:r>
              <a:rPr lang="en-US" altLang="ja-JP" dirty="0"/>
              <a:t>SDGs</a:t>
            </a:r>
            <a:r>
              <a:rPr lang="ja-JP" altLang="en-US" dirty="0"/>
              <a:t>推進のため</a:t>
            </a:r>
            <a:r>
              <a:rPr lang="en-US" altLang="ja-JP" dirty="0"/>
              <a:t>『</a:t>
            </a:r>
            <a:r>
              <a:rPr lang="ja-JP" altLang="en-US" dirty="0"/>
              <a:t>兵庫県庁</a:t>
            </a:r>
            <a:r>
              <a:rPr lang="en-US" altLang="ja-JP" dirty="0"/>
              <a:t>SDGs WEEK』</a:t>
            </a:r>
            <a:r>
              <a:rPr lang="ja-JP" altLang="en-US" dirty="0"/>
              <a:t>に参加し、組合に加入する全旅館にて</a:t>
            </a:r>
            <a:r>
              <a:rPr lang="en-US" altLang="ja-JP" dirty="0"/>
              <a:t>2022</a:t>
            </a:r>
            <a:r>
              <a:rPr lang="ja-JP" altLang="en-US" dirty="0"/>
              <a:t>年</a:t>
            </a:r>
            <a:r>
              <a:rPr lang="en-US" altLang="ja-JP" dirty="0"/>
              <a:t>10</a:t>
            </a:r>
            <a:r>
              <a:rPr lang="ja-JP" altLang="en-US" dirty="0"/>
              <a:t>月</a:t>
            </a:r>
            <a:r>
              <a:rPr lang="en-US" altLang="ja-JP" dirty="0"/>
              <a:t>24</a:t>
            </a:r>
            <a:r>
              <a:rPr lang="ja-JP" altLang="en-US" dirty="0"/>
              <a:t>日（月）より宿泊時に利用する歯ブラシ等の持参の呼びかけや生分解性プラスチック製アメニティの提供を開始いたします。</a:t>
            </a:r>
            <a:endParaRPr lang="en-US" altLang="ja-JP" dirty="0"/>
          </a:p>
          <a:p>
            <a:endParaRPr lang="ja-JP" altLang="en-US" dirty="0"/>
          </a:p>
          <a:p>
            <a:r>
              <a:rPr lang="ja-JP" altLang="en-US" dirty="0"/>
              <a:t>また。</a:t>
            </a:r>
            <a:r>
              <a:rPr lang="en-US" altLang="ja-JP" dirty="0"/>
              <a:t>SDGs WEEK</a:t>
            </a:r>
            <a:r>
              <a:rPr lang="ja-JP" altLang="en-US" dirty="0"/>
              <a:t>終了後も取り組みを継続いたします。</a:t>
            </a:r>
          </a:p>
          <a:p>
            <a:pPr algn="just" defTabSz="179388">
              <a:lnSpc>
                <a:spcPct val="110000"/>
              </a:lnSpc>
            </a:pPr>
            <a:endParaRPr lang="en-US" altLang="ja-JP" sz="1400" dirty="0">
              <a:latin typeface="+mn-ea"/>
            </a:endParaRPr>
          </a:p>
        </p:txBody>
      </p:sp>
      <p:sp>
        <p:nvSpPr>
          <p:cNvPr id="60" name="スライド番号プレースホルダー 3">
            <a:extLst>
              <a:ext uri="{FF2B5EF4-FFF2-40B4-BE49-F238E27FC236}">
                <a16:creationId xmlns:a16="http://schemas.microsoft.com/office/drawing/2014/main" id="{2B099075-ED40-4D9F-BFC0-328A091D1438}"/>
              </a:ext>
            </a:extLst>
          </p:cNvPr>
          <p:cNvSpPr>
            <a:spLocks noGrp="1"/>
          </p:cNvSpPr>
          <p:nvPr>
            <p:ph type="sldNum" sz="quarter" idx="12"/>
          </p:nvPr>
        </p:nvSpPr>
        <p:spPr>
          <a:xfrm>
            <a:off x="7618336" y="6459820"/>
            <a:ext cx="2228850" cy="365125"/>
          </a:xfrm>
        </p:spPr>
        <p:txBody>
          <a:bodyPr/>
          <a:lstStyle/>
          <a:p>
            <a:fld id="{C018737F-F26D-4D17-8C88-5915E8FBE892}" type="slidenum">
              <a:rPr kumimoji="1" lang="ja-JP" altLang="en-US" smtClean="0"/>
              <a:t>1</a:t>
            </a:fld>
            <a:endParaRPr kumimoji="1" lang="ja-JP" altLang="en-US" dirty="0"/>
          </a:p>
        </p:txBody>
      </p:sp>
      <p:pic>
        <p:nvPicPr>
          <p:cNvPr id="19" name="図 18">
            <a:extLst>
              <a:ext uri="{FF2B5EF4-FFF2-40B4-BE49-F238E27FC236}">
                <a16:creationId xmlns:a16="http://schemas.microsoft.com/office/drawing/2014/main" id="{53BA699E-A525-4D29-8248-7631B103326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18068" y="386351"/>
            <a:ext cx="2292295" cy="1072989"/>
          </a:xfrm>
          <a:prstGeom prst="rect">
            <a:avLst/>
          </a:prstGeom>
        </p:spPr>
      </p:pic>
      <p:pic>
        <p:nvPicPr>
          <p:cNvPr id="3" name="図 2">
            <a:extLst>
              <a:ext uri="{FF2B5EF4-FFF2-40B4-BE49-F238E27FC236}">
                <a16:creationId xmlns:a16="http://schemas.microsoft.com/office/drawing/2014/main" id="{29F9259A-E3FA-4645-9EFF-25F62EF0F285}"/>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03456" y="3644067"/>
            <a:ext cx="3796145" cy="2135332"/>
          </a:xfrm>
          <a:prstGeom prst="rect">
            <a:avLst/>
          </a:prstGeom>
        </p:spPr>
      </p:pic>
      <p:pic>
        <p:nvPicPr>
          <p:cNvPr id="10" name="図 9">
            <a:extLst>
              <a:ext uri="{FF2B5EF4-FFF2-40B4-BE49-F238E27FC236}">
                <a16:creationId xmlns:a16="http://schemas.microsoft.com/office/drawing/2014/main" id="{949AC7AF-BDE4-4E69-B2B1-DDED66999610}"/>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214218" y="3650058"/>
            <a:ext cx="3796145" cy="2135332"/>
          </a:xfrm>
          <a:prstGeom prst="rect">
            <a:avLst/>
          </a:prstGeom>
        </p:spPr>
      </p:pic>
    </p:spTree>
    <p:extLst>
      <p:ext uri="{BB962C8B-B14F-4D97-AF65-F5344CB8AC3E}">
        <p14:creationId xmlns:p14="http://schemas.microsoft.com/office/powerpoint/2010/main" val="3593290447"/>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6266</TotalTime>
  <Words>86</Words>
  <Application>Microsoft Office PowerPoint</Application>
  <PresentationFormat>A4 210 x 297 mm</PresentationFormat>
  <Paragraphs>6</Paragraphs>
  <Slides>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游ゴシック</vt:lpstr>
      <vt:lpstr>游ゴシック Light</vt:lpstr>
      <vt:lpstr>Arial</vt:lpstr>
      <vt:lpstr>Calibri</vt:lpstr>
      <vt:lpstr>Calibri Light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Nakatsubo Ryohei</dc:creator>
  <cp:lastModifiedBy>大角　宗久</cp:lastModifiedBy>
  <cp:revision>447</cp:revision>
  <cp:lastPrinted>2022-10-07T07:29:41Z</cp:lastPrinted>
  <dcterms:created xsi:type="dcterms:W3CDTF">2020-04-28T00:14:17Z</dcterms:created>
  <dcterms:modified xsi:type="dcterms:W3CDTF">2022-10-20T09:04:22Z</dcterms:modified>
</cp:coreProperties>
</file>